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61" r:id="rId2"/>
    <p:sldId id="259" r:id="rId3"/>
    <p:sldId id="258" r:id="rId4"/>
    <p:sldId id="262" r:id="rId5"/>
    <p:sldId id="263" r:id="rId6"/>
    <p:sldId id="264" r:id="rId7"/>
    <p:sldId id="267" r:id="rId8"/>
    <p:sldId id="268" r:id="rId9"/>
    <p:sldId id="269" r:id="rId10"/>
    <p:sldId id="270"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p:cViewPr varScale="1">
        <p:scale>
          <a:sx n="67" d="100"/>
          <a:sy n="67" d="100"/>
        </p:scale>
        <p:origin x="-1476" y="-816"/>
      </p:cViewPr>
      <p:guideLst>
        <p:guide orient="horz" pos="2160"/>
        <p:guide pos="2880"/>
      </p:guideLst>
    </p:cSldViewPr>
  </p:slideViewPr>
  <p:outlineViewPr>
    <p:cViewPr>
      <p:scale>
        <a:sx n="33" d="100"/>
        <a:sy n="33" d="100"/>
      </p:scale>
      <p:origin x="0" y="786"/>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4231E10-3546-4FDA-910D-4435F4267C9A}" type="datetimeFigureOut">
              <a:rPr lang="en-US" smtClean="0"/>
              <a:pPr/>
              <a:t>6/14/2015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568E48D-95B8-4E5A-AD5E-6959933B320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231E10-3546-4FDA-910D-4435F4267C9A}" type="datetimeFigureOut">
              <a:rPr lang="en-US" smtClean="0"/>
              <a:pPr/>
              <a:t>6/14/2015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8E48D-95B8-4E5A-AD5E-6959933B320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231E10-3546-4FDA-910D-4435F4267C9A}" type="datetimeFigureOut">
              <a:rPr lang="en-US" smtClean="0"/>
              <a:pPr/>
              <a:t>6/14/2015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8E48D-95B8-4E5A-AD5E-6959933B320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231E10-3546-4FDA-910D-4435F4267C9A}" type="datetimeFigureOut">
              <a:rPr lang="en-US" smtClean="0"/>
              <a:pPr/>
              <a:t>6/14/2015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8E48D-95B8-4E5A-AD5E-6959933B320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4231E10-3546-4FDA-910D-4435F4267C9A}" type="datetimeFigureOut">
              <a:rPr lang="en-US" smtClean="0"/>
              <a:pPr/>
              <a:t>6/14/2015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8E48D-95B8-4E5A-AD5E-6959933B320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4231E10-3546-4FDA-910D-4435F4267C9A}" type="datetimeFigureOut">
              <a:rPr lang="en-US" smtClean="0"/>
              <a:pPr/>
              <a:t>6/14/2015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8E48D-95B8-4E5A-AD5E-6959933B320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4231E10-3546-4FDA-910D-4435F4267C9A}" type="datetimeFigureOut">
              <a:rPr lang="en-US" smtClean="0"/>
              <a:pPr/>
              <a:t>6/14/2015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68E48D-95B8-4E5A-AD5E-6959933B320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4231E10-3546-4FDA-910D-4435F4267C9A}" type="datetimeFigureOut">
              <a:rPr lang="en-US" smtClean="0"/>
              <a:pPr/>
              <a:t>6/14/2015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68E48D-95B8-4E5A-AD5E-6959933B320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231E10-3546-4FDA-910D-4435F4267C9A}" type="datetimeFigureOut">
              <a:rPr lang="en-US" smtClean="0"/>
              <a:pPr/>
              <a:t>6/14/2015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68E48D-95B8-4E5A-AD5E-6959933B320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4231E10-3546-4FDA-910D-4435F4267C9A}" type="datetimeFigureOut">
              <a:rPr lang="en-US" smtClean="0"/>
              <a:pPr/>
              <a:t>6/14/2015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8E48D-95B8-4E5A-AD5E-6959933B320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4231E10-3546-4FDA-910D-4435F4267C9A}" type="datetimeFigureOut">
              <a:rPr lang="en-US" smtClean="0"/>
              <a:pPr/>
              <a:t>6/14/2015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5568E48D-95B8-4E5A-AD5E-6959933B3206}"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4231E10-3546-4FDA-910D-4435F4267C9A}" type="datetimeFigureOut">
              <a:rPr lang="en-US" smtClean="0"/>
              <a:pPr/>
              <a:t>6/14/2015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568E48D-95B8-4E5A-AD5E-6959933B3206}"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0" y="0"/>
            <a:ext cx="9144000" cy="6629400"/>
          </a:xfrm>
          <a:prstGeom prst="rect">
            <a:avLst/>
          </a:prstGeom>
          <a:noFill/>
          <a:ln w="9525">
            <a:noFill/>
            <a:miter lim="800000"/>
            <a:headEnd/>
            <a:tailEnd/>
          </a:ln>
          <a:effectLst/>
        </p:spPr>
      </p:pic>
      <p:sp>
        <p:nvSpPr>
          <p:cNvPr id="2" name="Title 1"/>
          <p:cNvSpPr>
            <a:spLocks noGrp="1"/>
          </p:cNvSpPr>
          <p:nvPr>
            <p:ph type="ctrTitle"/>
          </p:nvPr>
        </p:nvSpPr>
        <p:spPr>
          <a:xfrm>
            <a:off x="685800" y="1"/>
            <a:ext cx="7772400" cy="2590799"/>
          </a:xfrm>
        </p:spPr>
        <p:txBody>
          <a:bodyPr>
            <a:normAutofit/>
          </a:bodyPr>
          <a:lstStyle/>
          <a:p>
            <a:r>
              <a:rPr lang="en-US" dirty="0" smtClean="0"/>
              <a:t>SOLAR POWER SOLUTION FOR PETROL PUMP</a:t>
            </a:r>
            <a:br>
              <a:rPr lang="en-US" dirty="0" smtClean="0"/>
            </a:br>
            <a:r>
              <a:rPr lang="en-US" dirty="0" smtClean="0"/>
              <a:t> APPLICATIONS</a:t>
            </a:r>
            <a:endParaRPr lang="en-US" dirty="0"/>
          </a:p>
        </p:txBody>
      </p:sp>
      <p:sp>
        <p:nvSpPr>
          <p:cNvPr id="3" name="Subtitle 2"/>
          <p:cNvSpPr>
            <a:spLocks noGrp="1"/>
          </p:cNvSpPr>
          <p:nvPr>
            <p:ph type="subTitle" idx="1"/>
          </p:nvPr>
        </p:nvSpPr>
        <p:spPr>
          <a:xfrm>
            <a:off x="1371600" y="3962400"/>
            <a:ext cx="6400800" cy="1828800"/>
          </a:xfrm>
        </p:spPr>
        <p:txBody>
          <a:bodyPr>
            <a:normAutofit/>
          </a:bodyPr>
          <a:lstStyle/>
          <a:p>
            <a:endParaRPr lang="en-US" b="1" dirty="0" smtClean="0">
              <a:solidFill>
                <a:srgbClr val="002060"/>
              </a:solidFill>
            </a:endParaRPr>
          </a:p>
          <a:p>
            <a:endParaRPr lang="en-US" dirty="0"/>
          </a:p>
        </p:txBody>
      </p:sp>
      <p:sp>
        <p:nvSpPr>
          <p:cNvPr id="7" name="TextBox 6"/>
          <p:cNvSpPr txBox="1"/>
          <p:nvPr/>
        </p:nvSpPr>
        <p:spPr>
          <a:xfrm>
            <a:off x="4191000" y="3200400"/>
            <a:ext cx="4953000" cy="2585323"/>
          </a:xfrm>
          <a:prstGeom prst="rect">
            <a:avLst/>
          </a:prstGeom>
          <a:noFill/>
        </p:spPr>
        <p:txBody>
          <a:bodyPr wrap="square" rtlCol="0">
            <a:spAutoFit/>
          </a:bodyPr>
          <a:lstStyle/>
          <a:p>
            <a:pPr algn="ctr"/>
            <a:r>
              <a:rPr lang="en-US" sz="2400" dirty="0" smtClean="0"/>
              <a:t>TECHNICAL OVERVIEW </a:t>
            </a:r>
          </a:p>
          <a:p>
            <a:endParaRPr lang="en-US" sz="2400" dirty="0" smtClean="0"/>
          </a:p>
          <a:p>
            <a:pPr algn="ctr"/>
            <a:r>
              <a:rPr lang="en-US" sz="2400" dirty="0" smtClean="0"/>
              <a:t>BY</a:t>
            </a:r>
          </a:p>
          <a:p>
            <a:endParaRPr lang="en-US" sz="2400" dirty="0" smtClean="0"/>
          </a:p>
          <a:p>
            <a:pPr algn="ctr"/>
            <a:r>
              <a:rPr lang="en-US" sz="2400" dirty="0" smtClean="0"/>
              <a:t> DIAMOND GREEN ENERGY CORPORATION</a:t>
            </a:r>
          </a:p>
          <a:p>
            <a:endParaRPr lang="en-I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8" name="Picture 2" descr="C:\Users\Sony\Desktop\solar petrol pump\4 Solar PP.JPG"/>
          <p:cNvPicPr>
            <a:picLocks noGrp="1" noChangeAspect="1" noChangeArrowheads="1"/>
          </p:cNvPicPr>
          <p:nvPr>
            <p:ph idx="1"/>
          </p:nvPr>
        </p:nvPicPr>
        <p:blipFill>
          <a:blip r:embed="rId2" cstate="print"/>
          <a:srcRect/>
          <a:stretch>
            <a:fillRect/>
          </a:stretch>
        </p:blipFill>
        <p:spPr bwMode="auto">
          <a:xfrm>
            <a:off x="1645708" y="1935163"/>
            <a:ext cx="5852583" cy="4389437"/>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fontScale="90000"/>
          </a:bodyPr>
          <a:lstStyle/>
          <a:p>
            <a:r>
              <a:rPr lang="en-US" b="1" dirty="0" smtClean="0">
                <a:solidFill>
                  <a:schemeClr val="accent2">
                    <a:lumMod val="75000"/>
                  </a:schemeClr>
                </a:solidFill>
              </a:rPr>
              <a:t/>
            </a:r>
            <a:br>
              <a:rPr lang="en-US" b="1" dirty="0" smtClean="0">
                <a:solidFill>
                  <a:schemeClr val="accent2">
                    <a:lumMod val="75000"/>
                  </a:schemeClr>
                </a:solidFill>
              </a:rPr>
            </a:br>
            <a:r>
              <a:rPr lang="en-US" b="1" dirty="0" smtClean="0">
                <a:solidFill>
                  <a:schemeClr val="accent2">
                    <a:lumMod val="75000"/>
                  </a:schemeClr>
                </a:solidFill>
              </a:rPr>
              <a:t/>
            </a:r>
            <a:br>
              <a:rPr lang="en-US" b="1" dirty="0" smtClean="0">
                <a:solidFill>
                  <a:schemeClr val="accent2">
                    <a:lumMod val="75000"/>
                  </a:schemeClr>
                </a:solidFill>
              </a:rPr>
            </a:br>
            <a:r>
              <a:rPr lang="en-US" b="1" dirty="0" smtClean="0">
                <a:solidFill>
                  <a:schemeClr val="accent2">
                    <a:lumMod val="75000"/>
                  </a:schemeClr>
                </a:solidFill>
              </a:rPr>
              <a:t>                       OVERVIEW</a:t>
            </a:r>
            <a:endParaRPr lang="en-US" b="1" dirty="0">
              <a:solidFill>
                <a:schemeClr val="accent2">
                  <a:lumMod val="75000"/>
                </a:schemeClr>
              </a:solidFill>
            </a:endParaRPr>
          </a:p>
        </p:txBody>
      </p:sp>
      <p:sp>
        <p:nvSpPr>
          <p:cNvPr id="3" name="Content Placeholder 2"/>
          <p:cNvSpPr>
            <a:spLocks noGrp="1"/>
          </p:cNvSpPr>
          <p:nvPr>
            <p:ph idx="1"/>
          </p:nvPr>
        </p:nvSpPr>
        <p:spPr>
          <a:xfrm>
            <a:off x="457200" y="1935480"/>
            <a:ext cx="8229600" cy="4617720"/>
          </a:xfrm>
        </p:spPr>
        <p:txBody>
          <a:bodyPr>
            <a:normAutofit lnSpcReduction="10000"/>
          </a:bodyPr>
          <a:lstStyle/>
          <a:p>
            <a:r>
              <a:rPr lang="en-US" dirty="0" smtClean="0"/>
              <a:t>PROVIDE BUILDING INTEGRATED SOLAR PHOTOVOLTAIC  POWER SOLUTIONFOR PETROL PUMPS.</a:t>
            </a:r>
          </a:p>
          <a:p>
            <a:r>
              <a:rPr lang="en-US" dirty="0" smtClean="0"/>
              <a:t>PROVIDE LED LIGHTS HAVING EQUIVALENT ILLUMINATION AS METAL HALIDE LIGHTS USED IN CANOPY OR AS STREET LIGHTS.</a:t>
            </a:r>
          </a:p>
          <a:p>
            <a:r>
              <a:rPr lang="en-US" dirty="0" smtClean="0"/>
              <a:t>TO PROVIDE SOLUTION FOR SAVING OF DIESEL WHERE THE PUMPS ARE RUN BY GENERATOR SETS. </a:t>
            </a:r>
          </a:p>
          <a:p>
            <a:r>
              <a:rPr lang="en-US" dirty="0" smtClean="0"/>
              <a:t>SOLAR POWERED PLANT IS ONLY SOLUTION WITH LONG LIFE AND MINIMUM MAINTENANCE.</a:t>
            </a:r>
            <a:endParaRPr lang="en-US" dirty="0"/>
          </a:p>
        </p:txBody>
      </p:sp>
      <p:pic>
        <p:nvPicPr>
          <p:cNvPr id="8194" name="Picture 2"/>
          <p:cNvPicPr>
            <a:picLocks noChangeAspect="1" noChangeArrowheads="1"/>
          </p:cNvPicPr>
          <p:nvPr/>
        </p:nvPicPr>
        <p:blipFill>
          <a:blip r:embed="rId2"/>
          <a:srcRect/>
          <a:stretch>
            <a:fillRect/>
          </a:stretch>
        </p:blipFill>
        <p:spPr bwMode="auto">
          <a:xfrm>
            <a:off x="7305675" y="685800"/>
            <a:ext cx="1734757" cy="12763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a:t>
            </a:r>
            <a:endParaRPr lang="en-US" dirty="0"/>
          </a:p>
        </p:txBody>
      </p:sp>
      <p:sp>
        <p:nvSpPr>
          <p:cNvPr id="3" name="Content Placeholder 2"/>
          <p:cNvSpPr>
            <a:spLocks noGrp="1"/>
          </p:cNvSpPr>
          <p:nvPr>
            <p:ph idx="1"/>
          </p:nvPr>
        </p:nvSpPr>
        <p:spPr>
          <a:xfrm>
            <a:off x="457200" y="2133600"/>
            <a:ext cx="8229600" cy="4343400"/>
          </a:xfrm>
        </p:spPr>
        <p:txBody>
          <a:bodyPr>
            <a:normAutofit/>
          </a:bodyPr>
          <a:lstStyle/>
          <a:p>
            <a:r>
              <a:rPr lang="en-US" dirty="0" smtClean="0"/>
              <a:t>Availability of clean power , which ensures effective operation and performance of PETROL PUMPS.</a:t>
            </a:r>
          </a:p>
          <a:p>
            <a:r>
              <a:rPr lang="en-US" dirty="0" smtClean="0"/>
              <a:t>Reduction of operational cost. And Carbon emissions.</a:t>
            </a:r>
          </a:p>
          <a:p>
            <a:r>
              <a:rPr lang="en-US" dirty="0" smtClean="0"/>
              <a:t>Negligible maintenance.</a:t>
            </a:r>
          </a:p>
          <a:p>
            <a:r>
              <a:rPr lang="en-US" dirty="0" smtClean="0"/>
              <a:t>Noise free.</a:t>
            </a:r>
          </a:p>
          <a:p>
            <a:r>
              <a:rPr lang="en-US" dirty="0" smtClean="0"/>
              <a:t>Independent of other modes of electrical infrastructure.</a:t>
            </a:r>
          </a:p>
          <a:p>
            <a:endParaRPr lang="en-US" dirty="0"/>
          </a:p>
        </p:txBody>
      </p:sp>
      <p:pic>
        <p:nvPicPr>
          <p:cNvPr id="7170" name="Picture 2"/>
          <p:cNvPicPr>
            <a:picLocks noChangeAspect="1" noChangeArrowheads="1"/>
          </p:cNvPicPr>
          <p:nvPr/>
        </p:nvPicPr>
        <p:blipFill>
          <a:blip r:embed="rId2"/>
          <a:srcRect/>
          <a:stretch>
            <a:fillRect/>
          </a:stretch>
        </p:blipFill>
        <p:spPr bwMode="auto">
          <a:xfrm>
            <a:off x="7010400" y="685800"/>
            <a:ext cx="1838325" cy="1352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Configuration</a:t>
            </a:r>
            <a:endParaRPr lang="en-US" dirty="0"/>
          </a:p>
        </p:txBody>
      </p:sp>
      <p:sp>
        <p:nvSpPr>
          <p:cNvPr id="3" name="Content Placeholder 2"/>
          <p:cNvSpPr>
            <a:spLocks noGrp="1"/>
          </p:cNvSpPr>
          <p:nvPr>
            <p:ph idx="1"/>
          </p:nvPr>
        </p:nvSpPr>
        <p:spPr/>
        <p:txBody>
          <a:bodyPr>
            <a:normAutofit fontScale="92500"/>
          </a:bodyPr>
          <a:lstStyle/>
          <a:p>
            <a:r>
              <a:rPr lang="en-US" dirty="0" smtClean="0"/>
              <a:t>The Solar systems are designed to provide either DC or AC output power depending on type of load. Most PETROL PUMPS OPERATE ON DIESEL GENERATOR IN RURAL AREAS WHERE POWER SUPPLY IS IRREGULAR. Typical system sizes are 5 KVA AND 10 KVA CAPACITY.</a:t>
            </a:r>
          </a:p>
          <a:p>
            <a:r>
              <a:rPr lang="en-US" dirty="0" smtClean="0"/>
              <a:t>The system provides sufficient energy for the specific applications and store the energy in TUBULAR FLOODED batteries. Depending on specific requirements, the system can be configured to store and provide Solar energy TO RUN FROM MORNING 7 AM TO EVENING 9.00 PM.</a:t>
            </a:r>
          </a:p>
          <a:p>
            <a:endParaRPr lang="en-US" dirty="0"/>
          </a:p>
        </p:txBody>
      </p:sp>
      <p:pic>
        <p:nvPicPr>
          <p:cNvPr id="6146" name="Picture 2"/>
          <p:cNvPicPr>
            <a:picLocks noChangeAspect="1" noChangeArrowheads="1"/>
          </p:cNvPicPr>
          <p:nvPr/>
        </p:nvPicPr>
        <p:blipFill>
          <a:blip r:embed="rId2"/>
          <a:srcRect/>
          <a:stretch>
            <a:fillRect/>
          </a:stretch>
        </p:blipFill>
        <p:spPr bwMode="auto">
          <a:xfrm>
            <a:off x="7391400" y="685800"/>
            <a:ext cx="1527622" cy="1123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SCOPE OF SUPPLY</a:t>
            </a:r>
            <a:endParaRPr lang="en-US" dirty="0"/>
          </a:p>
        </p:txBody>
      </p:sp>
      <p:sp>
        <p:nvSpPr>
          <p:cNvPr id="4" name="Content Placeholder 3"/>
          <p:cNvSpPr>
            <a:spLocks noGrp="1"/>
          </p:cNvSpPr>
          <p:nvPr>
            <p:ph idx="1"/>
          </p:nvPr>
        </p:nvSpPr>
        <p:spPr/>
        <p:txBody>
          <a:bodyPr/>
          <a:lstStyle/>
          <a:p>
            <a:r>
              <a:rPr lang="en-US" dirty="0" smtClean="0"/>
              <a:t>SOLAR POWER CONDITIONING UNIT CAPACITY-----5 KVA 96V OR 7.5 KVA 120v</a:t>
            </a:r>
          </a:p>
          <a:p>
            <a:r>
              <a:rPr lang="en-US" dirty="0" smtClean="0"/>
              <a:t>SOLAR PANELS ---------2.4 </a:t>
            </a:r>
            <a:r>
              <a:rPr lang="en-US" dirty="0" err="1" smtClean="0"/>
              <a:t>KWp</a:t>
            </a:r>
            <a:r>
              <a:rPr lang="en-US" dirty="0" smtClean="0"/>
              <a:t>/5.0 </a:t>
            </a:r>
            <a:r>
              <a:rPr lang="en-US" dirty="0" err="1" smtClean="0"/>
              <a:t>KWp</a:t>
            </a:r>
            <a:endParaRPr lang="en-US" dirty="0" smtClean="0"/>
          </a:p>
          <a:p>
            <a:r>
              <a:rPr lang="en-US" dirty="0" smtClean="0"/>
              <a:t>SOLAR TUBULAR FLOODED BATTERY-180/200 AH 12V.</a:t>
            </a:r>
          </a:p>
          <a:p>
            <a:r>
              <a:rPr lang="en-US" dirty="0" smtClean="0"/>
              <a:t>SOLAR PANEL MOUNTING STRUCTURE.</a:t>
            </a:r>
          </a:p>
          <a:p>
            <a:r>
              <a:rPr lang="en-US" dirty="0" smtClean="0"/>
              <a:t>LED LIGHTS AS PER REQUIREMENT ON EXTRA COST.</a:t>
            </a:r>
            <a:endParaRPr lang="en-IN"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CONCLUSION</a:t>
            </a:r>
            <a:endParaRPr lang="en-US" dirty="0"/>
          </a:p>
        </p:txBody>
      </p:sp>
      <p:sp>
        <p:nvSpPr>
          <p:cNvPr id="3" name="Content Placeholder 2"/>
          <p:cNvSpPr>
            <a:spLocks noGrp="1"/>
          </p:cNvSpPr>
          <p:nvPr>
            <p:ph idx="1"/>
          </p:nvPr>
        </p:nvSpPr>
        <p:spPr>
          <a:xfrm>
            <a:off x="457200" y="1905000"/>
            <a:ext cx="8229600" cy="4419600"/>
          </a:xfrm>
        </p:spPr>
        <p:txBody>
          <a:bodyPr>
            <a:normAutofit/>
          </a:bodyPr>
          <a:lstStyle/>
          <a:p>
            <a:r>
              <a:rPr lang="en-US" dirty="0" smtClean="0"/>
              <a:t>THE </a:t>
            </a:r>
            <a:r>
              <a:rPr lang="en-US" dirty="0" smtClean="0"/>
              <a:t>PURPOSE OF THE PROJECT IS TO REDUCE THE AMOUNT OF POWER CONSUMPTION AND ALSO RUN THE PETROL PUMP IRRESPECTIVE OF ANY GRID SUPPLY SO THAT THE SAVINGS ON DIESEL  ARE GENERATED INTO PROFIT.</a:t>
            </a:r>
            <a:endParaRPr lang="en-US" dirty="0"/>
          </a:p>
        </p:txBody>
      </p:sp>
      <p:pic>
        <p:nvPicPr>
          <p:cNvPr id="5122" name="Picture 2"/>
          <p:cNvPicPr>
            <a:picLocks noChangeAspect="1" noChangeArrowheads="1"/>
          </p:cNvPicPr>
          <p:nvPr/>
        </p:nvPicPr>
        <p:blipFill>
          <a:blip r:embed="rId2"/>
          <a:srcRect/>
          <a:stretch>
            <a:fillRect/>
          </a:stretch>
        </p:blipFill>
        <p:spPr bwMode="auto">
          <a:xfrm>
            <a:off x="7086600" y="533400"/>
            <a:ext cx="1838325" cy="1352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1026" name="Picture 2" descr="C:\Users\Sony\Desktop\solar petrol pump\4 Solar PP.JPG"/>
          <p:cNvPicPr>
            <a:picLocks noChangeAspect="1" noChangeArrowheads="1"/>
          </p:cNvPicPr>
          <p:nvPr/>
        </p:nvPicPr>
        <p:blipFill>
          <a:blip r:embed="rId2" cstate="print"/>
          <a:srcRect/>
          <a:stretch>
            <a:fillRect/>
          </a:stretch>
        </p:blipFill>
        <p:spPr bwMode="auto">
          <a:xfrm>
            <a:off x="-987425" y="-739775"/>
            <a:ext cx="11118850" cy="8339138"/>
          </a:xfrm>
          <a:prstGeom prst="rect">
            <a:avLst/>
          </a:prstGeom>
          <a:noFill/>
        </p:spPr>
      </p:pic>
      <p:pic>
        <p:nvPicPr>
          <p:cNvPr id="1027" name="Picture 3" descr="C:\Users\Sony\Desktop\solar petrol pump\1 Solar PP.JPG"/>
          <p:cNvPicPr>
            <a:picLocks noChangeAspect="1" noChangeArrowheads="1"/>
          </p:cNvPicPr>
          <p:nvPr/>
        </p:nvPicPr>
        <p:blipFill>
          <a:blip r:embed="rId3" cstate="print"/>
          <a:srcRect/>
          <a:stretch>
            <a:fillRect/>
          </a:stretch>
        </p:blipFill>
        <p:spPr bwMode="auto">
          <a:xfrm>
            <a:off x="620713" y="466725"/>
            <a:ext cx="7900987" cy="5924550"/>
          </a:xfrm>
          <a:prstGeom prst="rect">
            <a:avLst/>
          </a:prstGeom>
          <a:noFill/>
        </p:spPr>
      </p:pic>
      <p:pic>
        <p:nvPicPr>
          <p:cNvPr id="1028" name="Picture 4" descr="C:\Users\Sony\Desktop\solar petrol pump\2 Solar PP.JPG"/>
          <p:cNvPicPr>
            <a:picLocks noChangeAspect="1" noChangeArrowheads="1"/>
          </p:cNvPicPr>
          <p:nvPr/>
        </p:nvPicPr>
        <p:blipFill>
          <a:blip r:embed="rId4"/>
          <a:srcRect/>
          <a:stretch>
            <a:fillRect/>
          </a:stretch>
        </p:blipFill>
        <p:spPr bwMode="auto">
          <a:xfrm>
            <a:off x="-7772400" y="-5829300"/>
            <a:ext cx="24688800" cy="18516600"/>
          </a:xfrm>
          <a:prstGeom prst="rect">
            <a:avLst/>
          </a:prstGeom>
          <a:noFill/>
        </p:spPr>
      </p:pic>
      <p:pic>
        <p:nvPicPr>
          <p:cNvPr id="1029" name="Picture 5" descr="C:\Users\Sony\Desktop\solar petrol pump\3 Solar PP.JPG"/>
          <p:cNvPicPr>
            <a:picLocks noChangeAspect="1" noChangeArrowheads="1"/>
          </p:cNvPicPr>
          <p:nvPr/>
        </p:nvPicPr>
        <p:blipFill>
          <a:blip r:embed="rId5"/>
          <a:srcRect/>
          <a:stretch>
            <a:fillRect/>
          </a:stretch>
        </p:blipFill>
        <p:spPr bwMode="auto">
          <a:xfrm>
            <a:off x="-7772400" y="-5829300"/>
            <a:ext cx="24688800" cy="185166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Indian oil </a:t>
            </a:r>
            <a:r>
              <a:rPr lang="en-US" dirty="0" err="1" smtClean="0"/>
              <a:t>petrolium</a:t>
            </a:r>
            <a:r>
              <a:rPr lang="en-US" dirty="0" smtClean="0"/>
              <a:t> </a:t>
            </a:r>
            <a:r>
              <a:rPr lang="en-US" dirty="0" err="1" smtClean="0"/>
              <a:t>bangalore</a:t>
            </a:r>
            <a:endParaRPr lang="en-IN" dirty="0"/>
          </a:p>
        </p:txBody>
      </p:sp>
      <p:pic>
        <p:nvPicPr>
          <p:cNvPr id="2050" name="Picture 2" descr="C:\Users\Sony\Desktop\solar petrol pump\1 Solar PP.JPG"/>
          <p:cNvPicPr>
            <a:picLocks noGrp="1" noChangeAspect="1" noChangeArrowheads="1"/>
          </p:cNvPicPr>
          <p:nvPr>
            <p:ph idx="1"/>
          </p:nvPr>
        </p:nvPicPr>
        <p:blipFill>
          <a:blip r:embed="rId2" cstate="print"/>
          <a:srcRect/>
          <a:stretch>
            <a:fillRect/>
          </a:stretch>
        </p:blipFill>
        <p:spPr bwMode="auto">
          <a:xfrm>
            <a:off x="1645708" y="1935163"/>
            <a:ext cx="5852583" cy="4389437"/>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4" name="Picture 2" descr="C:\Users\Sony\Desktop\solar petrol pump\2 Solar PP.JPG"/>
          <p:cNvPicPr>
            <a:picLocks noGrp="1" noChangeAspect="1" noChangeArrowheads="1"/>
          </p:cNvPicPr>
          <p:nvPr>
            <p:ph idx="1"/>
          </p:nvPr>
        </p:nvPicPr>
        <p:blipFill>
          <a:blip r:embed="rId2" cstate="print"/>
          <a:srcRect/>
          <a:stretch>
            <a:fillRect/>
          </a:stretch>
        </p:blipFill>
        <p:spPr bwMode="auto">
          <a:xfrm>
            <a:off x="1645708" y="1935163"/>
            <a:ext cx="5852583" cy="4389437"/>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271</TotalTime>
  <Words>288</Words>
  <Application>Microsoft Office PowerPoint</Application>
  <PresentationFormat>On-screen Show (4:3)</PresentationFormat>
  <Paragraphs>29</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Flow</vt:lpstr>
      <vt:lpstr>SOLAR POWER SOLUTION FOR PETROL PUMP  APPLICATIONS</vt:lpstr>
      <vt:lpstr>                         OVERVIEW</vt:lpstr>
      <vt:lpstr>Advantages</vt:lpstr>
      <vt:lpstr>System Configuration</vt:lpstr>
      <vt:lpstr> SCOPE OF SUPPLY</vt:lpstr>
      <vt:lpstr>  CONCLUSION</vt:lpstr>
      <vt:lpstr>Slide 7</vt:lpstr>
      <vt:lpstr>Indian oil petrolium bangalore</vt:lpstr>
      <vt:lpstr>Slide 9</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SOLAR POWER SOLUTION FOR TELECOM APPLICATIONS</dc:title>
  <dc:creator>abc</dc:creator>
  <cp:lastModifiedBy>Sony</cp:lastModifiedBy>
  <cp:revision>41</cp:revision>
  <dcterms:created xsi:type="dcterms:W3CDTF">2013-07-17T15:50:48Z</dcterms:created>
  <dcterms:modified xsi:type="dcterms:W3CDTF">2015-06-14T12:50:11Z</dcterms:modified>
</cp:coreProperties>
</file>